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3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814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Камышевского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22.01.2025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22.01.2025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</a:t>
            </a:r>
            <a:r>
              <a:rPr lang="ru-RU" sz="2400" spc="150" dirty="0" err="1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Камышевского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</a:t>
            </a:r>
            <a:r>
              <a:rPr lang="ru-RU" sz="3300" b="1" dirty="0" err="1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Камышевского</a:t>
            </a:r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4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2025 и 2026</a:t>
            </a:r>
          </a:p>
          <a:p>
            <a:pPr algn="ctr" eaLnBrk="1" hangingPunct="1"/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Камышевского</a:t>
            </a:r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сельского поселения Орловского района на 2024-2026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Times New Roman" pitchFamily="18" charset="0"/>
              </a:rPr>
              <a:t>Утверждены постановлением Администрации </a:t>
            </a:r>
            <a:r>
              <a:rPr lang="ru-RU" sz="1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Times New Roman" pitchFamily="18" charset="0"/>
              </a:rPr>
              <a:t>Камышевского</a:t>
            </a:r>
            <a:r>
              <a:rPr lang="ru-RU" sz="1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Times New Roman" pitchFamily="18" charset="0"/>
              </a:rPr>
              <a:t>  сельского поселения  от 23.10.2023 № 116</a:t>
            </a:r>
            <a:endParaRPr lang="ru-RU" sz="1400" b="1" dirty="0">
              <a:solidFill>
                <a:schemeClr val="accent4">
                  <a:lumMod val="40000"/>
                  <a:lumOff val="6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xmlns="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Камышевского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Орловского района  </a:t>
            </a:r>
            <a:b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2024-2026 годы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9300735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2024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2025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2026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12493,9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11680,4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11304,6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4903,2*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3940,1*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3457,5*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12493,9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11680,4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11304,6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КАМЫШЕВСКОГО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4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6797603"/>
              </p:ext>
            </p:extLst>
          </p:nvPr>
        </p:nvGraphicFramePr>
        <p:xfrm>
          <a:off x="136525" y="2155825"/>
          <a:ext cx="8543925" cy="3289300"/>
        </p:xfrm>
        <a:graphic>
          <a:graphicData uri="http://schemas.openxmlformats.org/presentationml/2006/ole">
            <p:oleObj spid="_x0000_s113688" name="Worksheet" r:id="rId3" imgW="5962578" imgH="2295383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431879483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2024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2025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2026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4903,2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3940,1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3457,5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4364,9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3397,0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3057,3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138,3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143,1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101566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Камышевского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Орловского района на 2024-2026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54году 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857223" y="285728"/>
            <a:ext cx="7448575" cy="928694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ru-RU" dirty="0" smtClean="0"/>
              <a:t>Контактная</a:t>
            </a:r>
            <a:r>
              <a:rPr lang="en-US" dirty="0" smtClean="0"/>
              <a:t> </a:t>
            </a:r>
            <a:r>
              <a:rPr lang="ru-RU" dirty="0" smtClean="0"/>
              <a:t>информация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1363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Администрация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Камышевского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347525 Ростовская область Орловский район х.Камышевка ул. Школьная д.63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Глава Администрации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Камышевского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</a:p>
          <a:p>
            <a:pPr algn="ctr"/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Канатова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Валентина Егоровна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Тел.8(863)75-43-5-71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Е-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sp29308@donpac.ru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1300</TotalTime>
  <Words>384</Words>
  <Application>Microsoft Office PowerPoint</Application>
  <PresentationFormat>Экран (4:3)</PresentationFormat>
  <Paragraphs>106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Эркер</vt:lpstr>
      <vt:lpstr>Лист Microsoft Office Excel 97-2003</vt:lpstr>
      <vt:lpstr> Администрация Камышевского сельского поселения Орловского района </vt:lpstr>
      <vt:lpstr>Основные направления бюджетной и налоговой политики Камышевского сельского поселения Орловского района на 2024-2026 годы</vt:lpstr>
      <vt:lpstr>Основные характеристики бюджета Камышевского сельского поселения Орловского района   на 2024-2026 годы</vt:lpstr>
      <vt:lpstr>Структура налоговых и неналоговых доходов бюджета КАМЫШЕВСКОГО СЕЛЬСКОГО ПОСЕЛЕНИЯ Орловского района  в 2024  году</vt:lpstr>
      <vt:lpstr>Безвозмездные поступления из областного бюджета</vt:lpstr>
      <vt:lpstr>Слайд 6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120</cp:revision>
  <dcterms:created xsi:type="dcterms:W3CDTF">2018-11-09T14:42:42Z</dcterms:created>
  <dcterms:modified xsi:type="dcterms:W3CDTF">2025-01-22T05:09:15Z</dcterms:modified>
</cp:coreProperties>
</file>